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rack" charset="1" panose="02000000000000000000"/>
      <p:regular r:id="rId27"/>
    </p:embeddedFont>
    <p:embeddedFont>
      <p:font typeface="Poppins" charset="1" panose="00000500000000000000"/>
      <p:regular r:id="rId28"/>
    </p:embeddedFont>
    <p:embeddedFont>
      <p:font typeface="Poppins Bold" charset="1" panose="00000800000000000000"/>
      <p:regular r:id="rId29"/>
    </p:embeddedFont>
    <p:embeddedFont>
      <p:font typeface="Poppins Light" charset="1" panose="000004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1362" y="751480"/>
            <a:ext cx="13956489" cy="337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SQL PROJECT ON PIZZA SALES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7465" y="3241349"/>
            <a:ext cx="8082677" cy="272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19"/>
              </a:lnSpc>
            </a:pPr>
            <a:r>
              <a:rPr lang="en-US" sz="7657" b="true">
                <a:solidFill>
                  <a:srgbClr val="F0B92D"/>
                </a:solidFill>
                <a:latin typeface="Poppins Bold"/>
                <a:ea typeface="Poppins Bold"/>
                <a:cs typeface="Poppins Bold"/>
                <a:sym typeface="Poppins Bold"/>
              </a:rPr>
              <a:t>INTERMEDIATE</a:t>
            </a:r>
          </a:p>
          <a:p>
            <a:pPr algn="just">
              <a:lnSpc>
                <a:spcPts val="10719"/>
              </a:lnSpc>
            </a:pPr>
            <a:r>
              <a:rPr lang="en-US" sz="7657" b="true">
                <a:solidFill>
                  <a:srgbClr val="F0B92D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7107" y="1104900"/>
            <a:ext cx="12142343" cy="176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JOIN THE NECESSARY TABLES TO FIND THE TOTAL QUANTITY OF EACH PIZZA </a:t>
            </a:r>
          </a:p>
          <a:p>
            <a:pPr algn="ctr">
              <a:lnSpc>
                <a:spcPts val="4600"/>
              </a:lnSpc>
            </a:pPr>
            <a:r>
              <a:rPr lang="en-US" sz="46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category ordered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48048" y="2868301"/>
            <a:ext cx="11081019" cy="2800531"/>
          </a:xfrm>
          <a:custGeom>
            <a:avLst/>
            <a:gdLst/>
            <a:ahLst/>
            <a:cxnLst/>
            <a:rect r="r" b="b" t="t" l="l"/>
            <a:pathLst>
              <a:path h="2800531" w="11081019">
                <a:moveTo>
                  <a:pt x="0" y="0"/>
                </a:moveTo>
                <a:lnTo>
                  <a:pt x="11081019" y="0"/>
                </a:lnTo>
                <a:lnTo>
                  <a:pt x="11081019" y="2800530"/>
                </a:lnTo>
                <a:lnTo>
                  <a:pt x="0" y="2800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70315" y="5868324"/>
            <a:ext cx="6334719" cy="3032714"/>
          </a:xfrm>
          <a:custGeom>
            <a:avLst/>
            <a:gdLst/>
            <a:ahLst/>
            <a:cxnLst/>
            <a:rect r="r" b="b" t="t" l="l"/>
            <a:pathLst>
              <a:path h="3032714" w="6334719">
                <a:moveTo>
                  <a:pt x="0" y="0"/>
                </a:moveTo>
                <a:lnTo>
                  <a:pt x="6334719" y="0"/>
                </a:lnTo>
                <a:lnTo>
                  <a:pt x="6334719" y="3032714"/>
                </a:lnTo>
                <a:lnTo>
                  <a:pt x="0" y="3032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355" r="0" b="-15488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7107" y="1104900"/>
            <a:ext cx="12142343" cy="120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6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DETERMINE THE DISTRIBUTION OF ORDERS BY HOUR OF THE DAY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47703" y="2771699"/>
            <a:ext cx="10801149" cy="1805514"/>
          </a:xfrm>
          <a:custGeom>
            <a:avLst/>
            <a:gdLst/>
            <a:ahLst/>
            <a:cxnLst/>
            <a:rect r="r" b="b" t="t" l="l"/>
            <a:pathLst>
              <a:path h="1805514" w="10801149">
                <a:moveTo>
                  <a:pt x="0" y="0"/>
                </a:moveTo>
                <a:lnTo>
                  <a:pt x="10801150" y="0"/>
                </a:lnTo>
                <a:lnTo>
                  <a:pt x="10801150" y="1805514"/>
                </a:lnTo>
                <a:lnTo>
                  <a:pt x="0" y="1805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273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23938" y="4924363"/>
            <a:ext cx="5867783" cy="3369641"/>
          </a:xfrm>
          <a:custGeom>
            <a:avLst/>
            <a:gdLst/>
            <a:ahLst/>
            <a:cxnLst/>
            <a:rect r="r" b="b" t="t" l="l"/>
            <a:pathLst>
              <a:path h="3369641" w="5867783">
                <a:moveTo>
                  <a:pt x="0" y="0"/>
                </a:moveTo>
                <a:lnTo>
                  <a:pt x="5867783" y="0"/>
                </a:lnTo>
                <a:lnTo>
                  <a:pt x="5867783" y="3369641"/>
                </a:lnTo>
                <a:lnTo>
                  <a:pt x="0" y="3369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945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7107" y="1104900"/>
            <a:ext cx="12142343" cy="178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6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JOIN RELEVANT TABLES TO FIND THE CATEGORY-WISE DISTRIBUTION OF PIZZAS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27959" y="2771699"/>
            <a:ext cx="10640637" cy="2349004"/>
          </a:xfrm>
          <a:custGeom>
            <a:avLst/>
            <a:gdLst/>
            <a:ahLst/>
            <a:cxnLst/>
            <a:rect r="r" b="b" t="t" l="l"/>
            <a:pathLst>
              <a:path h="2349004" w="10640637">
                <a:moveTo>
                  <a:pt x="0" y="0"/>
                </a:moveTo>
                <a:lnTo>
                  <a:pt x="10640638" y="0"/>
                </a:lnTo>
                <a:lnTo>
                  <a:pt x="10640638" y="2349004"/>
                </a:lnTo>
                <a:lnTo>
                  <a:pt x="0" y="2349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41002" y="5361088"/>
            <a:ext cx="6056406" cy="2785322"/>
          </a:xfrm>
          <a:custGeom>
            <a:avLst/>
            <a:gdLst/>
            <a:ahLst/>
            <a:cxnLst/>
            <a:rect r="r" b="b" t="t" l="l"/>
            <a:pathLst>
              <a:path h="2785322" w="6056406">
                <a:moveTo>
                  <a:pt x="0" y="0"/>
                </a:moveTo>
                <a:lnTo>
                  <a:pt x="6056406" y="0"/>
                </a:lnTo>
                <a:lnTo>
                  <a:pt x="6056406" y="2785322"/>
                </a:lnTo>
                <a:lnTo>
                  <a:pt x="0" y="2785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474" r="0" b="-9518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7107" y="1085850"/>
            <a:ext cx="12142343" cy="146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8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GROUP THE ORDERS BY DATE AND CALCULATE THE </a:t>
            </a:r>
          </a:p>
          <a:p>
            <a:pPr algn="ctr">
              <a:lnSpc>
                <a:spcPts val="3800"/>
              </a:lnSpc>
            </a:pPr>
            <a:r>
              <a:rPr lang="en-US" sz="38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average number of pizzas ordered per daY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53724" y="3399574"/>
            <a:ext cx="10388756" cy="2880229"/>
          </a:xfrm>
          <a:custGeom>
            <a:avLst/>
            <a:gdLst/>
            <a:ahLst/>
            <a:cxnLst/>
            <a:rect r="r" b="b" t="t" l="l"/>
            <a:pathLst>
              <a:path h="2880229" w="10388756">
                <a:moveTo>
                  <a:pt x="0" y="0"/>
                </a:moveTo>
                <a:lnTo>
                  <a:pt x="10388756" y="0"/>
                </a:lnTo>
                <a:lnTo>
                  <a:pt x="10388756" y="2880230"/>
                </a:lnTo>
                <a:lnTo>
                  <a:pt x="0" y="2880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6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24967" y="6452222"/>
            <a:ext cx="5659672" cy="2067749"/>
          </a:xfrm>
          <a:custGeom>
            <a:avLst/>
            <a:gdLst/>
            <a:ahLst/>
            <a:cxnLst/>
            <a:rect r="r" b="b" t="t" l="l"/>
            <a:pathLst>
              <a:path h="2067749" w="5659672">
                <a:moveTo>
                  <a:pt x="0" y="0"/>
                </a:moveTo>
                <a:lnTo>
                  <a:pt x="5659671" y="0"/>
                </a:lnTo>
                <a:lnTo>
                  <a:pt x="5659671" y="2067750"/>
                </a:lnTo>
                <a:lnTo>
                  <a:pt x="0" y="2067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171" r="0" b="-32166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7107" y="1085850"/>
            <a:ext cx="12142343" cy="105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DETERMINE THE TOP 3 MOST ORDERED PIZZA TYPES BASED ON REVENUE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22910" y="2377028"/>
            <a:ext cx="11030665" cy="2907665"/>
          </a:xfrm>
          <a:custGeom>
            <a:avLst/>
            <a:gdLst/>
            <a:ahLst/>
            <a:cxnLst/>
            <a:rect r="r" b="b" t="t" l="l"/>
            <a:pathLst>
              <a:path h="2907665" w="11030665">
                <a:moveTo>
                  <a:pt x="0" y="0"/>
                </a:moveTo>
                <a:lnTo>
                  <a:pt x="11030665" y="0"/>
                </a:lnTo>
                <a:lnTo>
                  <a:pt x="11030665" y="2907665"/>
                </a:lnTo>
                <a:lnTo>
                  <a:pt x="0" y="2907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12225" y="5522818"/>
            <a:ext cx="9826451" cy="2894000"/>
          </a:xfrm>
          <a:custGeom>
            <a:avLst/>
            <a:gdLst/>
            <a:ahLst/>
            <a:cxnLst/>
            <a:rect r="r" b="b" t="t" l="l"/>
            <a:pathLst>
              <a:path h="2894000" w="9826451">
                <a:moveTo>
                  <a:pt x="0" y="0"/>
                </a:moveTo>
                <a:lnTo>
                  <a:pt x="9826451" y="0"/>
                </a:lnTo>
                <a:lnTo>
                  <a:pt x="9826451" y="2894000"/>
                </a:lnTo>
                <a:lnTo>
                  <a:pt x="0" y="2894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199" r="0" b="-18956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7465" y="3241349"/>
            <a:ext cx="8082677" cy="272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19"/>
              </a:lnSpc>
            </a:pPr>
            <a:r>
              <a:rPr lang="en-US" sz="7657" b="true">
                <a:solidFill>
                  <a:srgbClr val="F0B92D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</a:t>
            </a:r>
          </a:p>
          <a:p>
            <a:pPr algn="just">
              <a:lnSpc>
                <a:spcPts val="10719"/>
              </a:lnSpc>
            </a:pPr>
            <a:r>
              <a:rPr lang="en-US" sz="7657" b="true">
                <a:solidFill>
                  <a:srgbClr val="F0B92D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7107" y="1085850"/>
            <a:ext cx="12142343" cy="99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8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CALCULATE THE PERCENTAGE CONTRIBUTION OF EACH PIZZA TYPE TO TOTAL REVENUE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26910" y="2077726"/>
            <a:ext cx="9348162" cy="4538778"/>
          </a:xfrm>
          <a:custGeom>
            <a:avLst/>
            <a:gdLst/>
            <a:ahLst/>
            <a:cxnLst/>
            <a:rect r="r" b="b" t="t" l="l"/>
            <a:pathLst>
              <a:path h="4538778" w="9348162">
                <a:moveTo>
                  <a:pt x="0" y="0"/>
                </a:moveTo>
                <a:lnTo>
                  <a:pt x="9348162" y="0"/>
                </a:lnTo>
                <a:lnTo>
                  <a:pt x="9348162" y="4538779"/>
                </a:lnTo>
                <a:lnTo>
                  <a:pt x="0" y="4538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23306" y="6933571"/>
            <a:ext cx="7273377" cy="1964727"/>
          </a:xfrm>
          <a:custGeom>
            <a:avLst/>
            <a:gdLst/>
            <a:ahLst/>
            <a:cxnLst/>
            <a:rect r="r" b="b" t="t" l="l"/>
            <a:pathLst>
              <a:path h="1964727" w="7273377">
                <a:moveTo>
                  <a:pt x="0" y="0"/>
                </a:moveTo>
                <a:lnTo>
                  <a:pt x="7273378" y="0"/>
                </a:lnTo>
                <a:lnTo>
                  <a:pt x="7273378" y="1964728"/>
                </a:lnTo>
                <a:lnTo>
                  <a:pt x="0" y="1964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67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7107" y="1085850"/>
            <a:ext cx="12142343" cy="99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8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ANALYZE THE CUMULATIVE REVENUE GENERATED OVER TIME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70480" y="2218599"/>
            <a:ext cx="11748969" cy="2924901"/>
          </a:xfrm>
          <a:custGeom>
            <a:avLst/>
            <a:gdLst/>
            <a:ahLst/>
            <a:cxnLst/>
            <a:rect r="r" b="b" t="t" l="l"/>
            <a:pathLst>
              <a:path h="2924901" w="11748969">
                <a:moveTo>
                  <a:pt x="0" y="0"/>
                </a:moveTo>
                <a:lnTo>
                  <a:pt x="11748969" y="0"/>
                </a:lnTo>
                <a:lnTo>
                  <a:pt x="11748969" y="2924901"/>
                </a:lnTo>
                <a:lnTo>
                  <a:pt x="0" y="2924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96317" y="5526434"/>
            <a:ext cx="8895367" cy="2533636"/>
          </a:xfrm>
          <a:custGeom>
            <a:avLst/>
            <a:gdLst/>
            <a:ahLst/>
            <a:cxnLst/>
            <a:rect r="r" b="b" t="t" l="l"/>
            <a:pathLst>
              <a:path h="2533636" w="8895367">
                <a:moveTo>
                  <a:pt x="0" y="0"/>
                </a:moveTo>
                <a:lnTo>
                  <a:pt x="8895366" y="0"/>
                </a:lnTo>
                <a:lnTo>
                  <a:pt x="8895366" y="2533636"/>
                </a:lnTo>
                <a:lnTo>
                  <a:pt x="0" y="2533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307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7107" y="1085850"/>
            <a:ext cx="12142343" cy="146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8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DETERMINE THE TOP 3 MOST ORDERED PIZZA TYPES BASED ON REVENUE FOR EACH PIZZA CATEGORY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3888" y="2684793"/>
            <a:ext cx="9186715" cy="4699888"/>
          </a:xfrm>
          <a:custGeom>
            <a:avLst/>
            <a:gdLst/>
            <a:ahLst/>
            <a:cxnLst/>
            <a:rect r="r" b="b" t="t" l="l"/>
            <a:pathLst>
              <a:path h="4699888" w="9186715">
                <a:moveTo>
                  <a:pt x="0" y="0"/>
                </a:moveTo>
                <a:lnTo>
                  <a:pt x="9186715" y="0"/>
                </a:lnTo>
                <a:lnTo>
                  <a:pt x="9186715" y="4699888"/>
                </a:lnTo>
                <a:lnTo>
                  <a:pt x="0" y="4699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02053" y="4253835"/>
            <a:ext cx="5913736" cy="2055276"/>
          </a:xfrm>
          <a:custGeom>
            <a:avLst/>
            <a:gdLst/>
            <a:ahLst/>
            <a:cxnLst/>
            <a:rect r="r" b="b" t="t" l="l"/>
            <a:pathLst>
              <a:path h="2055276" w="5913736">
                <a:moveTo>
                  <a:pt x="0" y="0"/>
                </a:moveTo>
                <a:lnTo>
                  <a:pt x="5913736" y="0"/>
                </a:lnTo>
                <a:lnTo>
                  <a:pt x="5913736" y="2055275"/>
                </a:lnTo>
                <a:lnTo>
                  <a:pt x="0" y="2055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024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0062" y="5183927"/>
            <a:ext cx="8735151" cy="212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4"/>
              </a:lnSpc>
            </a:pPr>
            <a:r>
              <a:rPr lang="en-US" sz="19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 name is rajesh i learned sql after that i completed a sql project</a:t>
            </a:r>
          </a:p>
          <a:p>
            <a:pPr algn="just">
              <a:lnSpc>
                <a:spcPts val="2794"/>
              </a:lnSpc>
            </a:pPr>
            <a:r>
              <a:rPr lang="en-US" sz="19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 pizza sales.Here i can analyse the basis of data and find some </a:t>
            </a:r>
          </a:p>
          <a:p>
            <a:pPr algn="just">
              <a:lnSpc>
                <a:spcPts val="2794"/>
              </a:lnSpc>
            </a:pPr>
            <a:r>
              <a:rPr lang="en-US" sz="19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valuable insights of sales. That’s helps to know the how much sales,</a:t>
            </a:r>
          </a:p>
          <a:p>
            <a:pPr algn="just">
              <a:lnSpc>
                <a:spcPts val="2794"/>
              </a:lnSpc>
            </a:pPr>
            <a:r>
              <a:rPr lang="en-US" sz="19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 wise pizza type, pizza size category etc.Frist start the solve </a:t>
            </a:r>
          </a:p>
          <a:p>
            <a:pPr algn="just">
              <a:lnSpc>
                <a:spcPts val="2794"/>
              </a:lnSpc>
            </a:pPr>
            <a:r>
              <a:rPr lang="en-US" sz="19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some basics question after intermediate and advanced question.</a:t>
            </a:r>
          </a:p>
          <a:p>
            <a:pPr algn="just">
              <a:lnSpc>
                <a:spcPts val="2794"/>
              </a:lnSpc>
            </a:pPr>
            <a:r>
              <a:rPr lang="en-US" sz="19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Here i took it four tables to analysis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78778" y="4052325"/>
            <a:ext cx="4018961" cy="86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HI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8238398" y="-757608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33166" y="5716770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69141" y="6918119"/>
            <a:ext cx="638794" cy="419281"/>
          </a:xfrm>
          <a:custGeom>
            <a:avLst/>
            <a:gdLst/>
            <a:ahLst/>
            <a:cxnLst/>
            <a:rect r="r" b="b" t="t" l="l"/>
            <a:pathLst>
              <a:path h="419281" w="638794">
                <a:moveTo>
                  <a:pt x="0" y="0"/>
                </a:moveTo>
                <a:lnTo>
                  <a:pt x="638794" y="0"/>
                </a:lnTo>
                <a:lnTo>
                  <a:pt x="638794" y="419281"/>
                </a:lnTo>
                <a:lnTo>
                  <a:pt x="0" y="4192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69141" y="7675064"/>
            <a:ext cx="631986" cy="631986"/>
          </a:xfrm>
          <a:custGeom>
            <a:avLst/>
            <a:gdLst/>
            <a:ahLst/>
            <a:cxnLst/>
            <a:rect r="r" b="b" t="t" l="l"/>
            <a:pathLst>
              <a:path h="631986" w="631986">
                <a:moveTo>
                  <a:pt x="0" y="0"/>
                </a:moveTo>
                <a:lnTo>
                  <a:pt x="631986" y="0"/>
                </a:lnTo>
                <a:lnTo>
                  <a:pt x="631986" y="631986"/>
                </a:lnTo>
                <a:lnTo>
                  <a:pt x="0" y="631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69141" y="8575051"/>
            <a:ext cx="683249" cy="683249"/>
          </a:xfrm>
          <a:custGeom>
            <a:avLst/>
            <a:gdLst/>
            <a:ahLst/>
            <a:cxnLst/>
            <a:rect r="r" b="b" t="t" l="l"/>
            <a:pathLst>
              <a:path h="683249" w="683249">
                <a:moveTo>
                  <a:pt x="0" y="0"/>
                </a:moveTo>
                <a:lnTo>
                  <a:pt x="683248" y="0"/>
                </a:lnTo>
                <a:lnTo>
                  <a:pt x="683248" y="683249"/>
                </a:lnTo>
                <a:lnTo>
                  <a:pt x="0" y="6832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069141" y="4303250"/>
            <a:ext cx="5313305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79450" y="6919797"/>
            <a:ext cx="40151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rajeshsantra9696@gmail.com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31850" y="7802447"/>
            <a:ext cx="40151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Rajesh Santra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79450" y="8708713"/>
            <a:ext cx="40151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GituserRajesh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0029" y="2477887"/>
            <a:ext cx="11267941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8818" y="9258300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46503" y="3135240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670">
            <a:off x="12874524" y="-4779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29850" y="2568207"/>
            <a:ext cx="12439121" cy="6561737"/>
          </a:xfrm>
          <a:custGeom>
            <a:avLst/>
            <a:gdLst/>
            <a:ahLst/>
            <a:cxnLst/>
            <a:rect r="r" b="b" t="t" l="l"/>
            <a:pathLst>
              <a:path h="6561737" w="12439121">
                <a:moveTo>
                  <a:pt x="0" y="0"/>
                </a:moveTo>
                <a:lnTo>
                  <a:pt x="12439121" y="0"/>
                </a:lnTo>
                <a:lnTo>
                  <a:pt x="12439121" y="6561737"/>
                </a:lnTo>
                <a:lnTo>
                  <a:pt x="0" y="6561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77811" y="442311"/>
            <a:ext cx="8735151" cy="189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4"/>
              </a:lnSpc>
            </a:pPr>
            <a:r>
              <a:rPr lang="en-US" sz="44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           </a:t>
            </a:r>
            <a:r>
              <a:rPr lang="en-US" sz="4496" b="true">
                <a:solidFill>
                  <a:srgbClr val="FFBD59"/>
                </a:solidFill>
                <a:latin typeface="Poppins Bold"/>
                <a:ea typeface="Poppins Bold"/>
                <a:cs typeface="Poppins Bold"/>
                <a:sym typeface="Poppins Bold"/>
              </a:rPr>
              <a:t>  </a:t>
            </a:r>
          </a:p>
          <a:p>
            <a:pPr algn="just">
              <a:lnSpc>
                <a:spcPts val="8814"/>
              </a:lnSpc>
            </a:pPr>
            <a:r>
              <a:rPr lang="en-US" sz="6295" b="true">
                <a:solidFill>
                  <a:srgbClr val="F0B92D"/>
                </a:solidFill>
                <a:latin typeface="Poppins Bold"/>
                <a:ea typeface="Poppins Bold"/>
                <a:cs typeface="Poppins Bold"/>
                <a:sym typeface="Poppins Bold"/>
              </a:rPr>
              <a:t> DATA SCHEMA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11357" y="2413816"/>
            <a:ext cx="8082677" cy="272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19"/>
              </a:lnSpc>
            </a:pPr>
            <a:r>
              <a:rPr lang="en-US" sz="7657" b="true">
                <a:solidFill>
                  <a:srgbClr val="F0B92D"/>
                </a:solidFill>
                <a:latin typeface="Poppins Bold"/>
                <a:ea typeface="Poppins Bold"/>
                <a:cs typeface="Poppins Bold"/>
                <a:sym typeface="Poppins Bold"/>
              </a:rPr>
              <a:t>BASIC QUESTION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85041" y="1371290"/>
            <a:ext cx="10297206" cy="135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2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RETRIEVE THE TOTAL NUMBER OF ORDERS PLACED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23306" y="2771699"/>
            <a:ext cx="9644982" cy="2759463"/>
          </a:xfrm>
          <a:custGeom>
            <a:avLst/>
            <a:gdLst/>
            <a:ahLst/>
            <a:cxnLst/>
            <a:rect r="r" b="b" t="t" l="l"/>
            <a:pathLst>
              <a:path h="2759463" w="9644982">
                <a:moveTo>
                  <a:pt x="0" y="0"/>
                </a:moveTo>
                <a:lnTo>
                  <a:pt x="9644982" y="0"/>
                </a:lnTo>
                <a:lnTo>
                  <a:pt x="9644982" y="2759463"/>
                </a:lnTo>
                <a:lnTo>
                  <a:pt x="0" y="2759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07076" y="6316346"/>
            <a:ext cx="4675170" cy="2149702"/>
          </a:xfrm>
          <a:custGeom>
            <a:avLst/>
            <a:gdLst/>
            <a:ahLst/>
            <a:cxnLst/>
            <a:rect r="r" b="b" t="t" l="l"/>
            <a:pathLst>
              <a:path h="2149702" w="4675170">
                <a:moveTo>
                  <a:pt x="0" y="0"/>
                </a:moveTo>
                <a:lnTo>
                  <a:pt x="4675170" y="0"/>
                </a:lnTo>
                <a:lnTo>
                  <a:pt x="4675170" y="2149702"/>
                </a:lnTo>
                <a:lnTo>
                  <a:pt x="0" y="2149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291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23306" y="900452"/>
            <a:ext cx="10297206" cy="200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2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CALCULATE THE TOTAL REVENUE GENERATED FROM PIZZA SALES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32605" y="3313141"/>
            <a:ext cx="11478610" cy="1593670"/>
          </a:xfrm>
          <a:custGeom>
            <a:avLst/>
            <a:gdLst/>
            <a:ahLst/>
            <a:cxnLst/>
            <a:rect r="r" b="b" t="t" l="l"/>
            <a:pathLst>
              <a:path h="1593670" w="11478610">
                <a:moveTo>
                  <a:pt x="0" y="0"/>
                </a:moveTo>
                <a:lnTo>
                  <a:pt x="11478609" y="0"/>
                </a:lnTo>
                <a:lnTo>
                  <a:pt x="11478609" y="1593671"/>
                </a:lnTo>
                <a:lnTo>
                  <a:pt x="0" y="1593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11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63643" y="5132232"/>
            <a:ext cx="5645745" cy="2789133"/>
          </a:xfrm>
          <a:custGeom>
            <a:avLst/>
            <a:gdLst/>
            <a:ahLst/>
            <a:cxnLst/>
            <a:rect r="r" b="b" t="t" l="l"/>
            <a:pathLst>
              <a:path h="2789133" w="5645745">
                <a:moveTo>
                  <a:pt x="0" y="0"/>
                </a:moveTo>
                <a:lnTo>
                  <a:pt x="5645745" y="0"/>
                </a:lnTo>
                <a:lnTo>
                  <a:pt x="5645745" y="2789133"/>
                </a:lnTo>
                <a:lnTo>
                  <a:pt x="0" y="2789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23306" y="1123950"/>
            <a:ext cx="10297206" cy="135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2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IDENTIFY THE HIGHEST-PRICED PIZZA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9586" y="2281071"/>
            <a:ext cx="9234872" cy="3245362"/>
          </a:xfrm>
          <a:custGeom>
            <a:avLst/>
            <a:gdLst/>
            <a:ahLst/>
            <a:cxnLst/>
            <a:rect r="r" b="b" t="t" l="l"/>
            <a:pathLst>
              <a:path h="3245362" w="9234872">
                <a:moveTo>
                  <a:pt x="0" y="0"/>
                </a:moveTo>
                <a:lnTo>
                  <a:pt x="9234872" y="0"/>
                </a:lnTo>
                <a:lnTo>
                  <a:pt x="9234872" y="3245363"/>
                </a:lnTo>
                <a:lnTo>
                  <a:pt x="0" y="3245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07923" y="5881290"/>
            <a:ext cx="5868096" cy="2739883"/>
          </a:xfrm>
          <a:custGeom>
            <a:avLst/>
            <a:gdLst/>
            <a:ahLst/>
            <a:cxnLst/>
            <a:rect r="r" b="b" t="t" l="l"/>
            <a:pathLst>
              <a:path h="2739883" w="5868096">
                <a:moveTo>
                  <a:pt x="0" y="0"/>
                </a:moveTo>
                <a:lnTo>
                  <a:pt x="5868097" y="0"/>
                </a:lnTo>
                <a:lnTo>
                  <a:pt x="5868097" y="2739883"/>
                </a:lnTo>
                <a:lnTo>
                  <a:pt x="0" y="2739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23306" y="1123950"/>
            <a:ext cx="10297206" cy="135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2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IDENTIFY THE MOST COMMON PIZZA SIZE ORDERED.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74177" y="2475235"/>
            <a:ext cx="8626674" cy="4048971"/>
          </a:xfrm>
          <a:custGeom>
            <a:avLst/>
            <a:gdLst/>
            <a:ahLst/>
            <a:cxnLst/>
            <a:rect r="r" b="b" t="t" l="l"/>
            <a:pathLst>
              <a:path h="4048971" w="8626674">
                <a:moveTo>
                  <a:pt x="0" y="0"/>
                </a:moveTo>
                <a:lnTo>
                  <a:pt x="8626674" y="0"/>
                </a:lnTo>
                <a:lnTo>
                  <a:pt x="8626674" y="4048972"/>
                </a:lnTo>
                <a:lnTo>
                  <a:pt x="0" y="4048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35144" y="3960893"/>
            <a:ext cx="5430505" cy="2365214"/>
          </a:xfrm>
          <a:custGeom>
            <a:avLst/>
            <a:gdLst/>
            <a:ahLst/>
            <a:cxnLst/>
            <a:rect r="r" b="b" t="t" l="l"/>
            <a:pathLst>
              <a:path h="2365214" w="5430505">
                <a:moveTo>
                  <a:pt x="0" y="0"/>
                </a:moveTo>
                <a:lnTo>
                  <a:pt x="5430505" y="0"/>
                </a:lnTo>
                <a:lnTo>
                  <a:pt x="5430505" y="2365214"/>
                </a:lnTo>
                <a:lnTo>
                  <a:pt x="0" y="2365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785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3677" y="1209557"/>
            <a:ext cx="12142343" cy="200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2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LIST THE TOP 5 MOST ORDERED PIZZA TYPES ALONG WITH THEIR QUANTITIES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87713" y="3218067"/>
            <a:ext cx="7633085" cy="4252221"/>
          </a:xfrm>
          <a:custGeom>
            <a:avLst/>
            <a:gdLst/>
            <a:ahLst/>
            <a:cxnLst/>
            <a:rect r="r" b="b" t="t" l="l"/>
            <a:pathLst>
              <a:path h="4252221" w="7633085">
                <a:moveTo>
                  <a:pt x="0" y="0"/>
                </a:moveTo>
                <a:lnTo>
                  <a:pt x="7633084" y="0"/>
                </a:lnTo>
                <a:lnTo>
                  <a:pt x="7633084" y="4252221"/>
                </a:lnTo>
                <a:lnTo>
                  <a:pt x="0" y="4252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72686" y="3703390"/>
            <a:ext cx="5602604" cy="2624996"/>
          </a:xfrm>
          <a:custGeom>
            <a:avLst/>
            <a:gdLst/>
            <a:ahLst/>
            <a:cxnLst/>
            <a:rect r="r" b="b" t="t" l="l"/>
            <a:pathLst>
              <a:path h="2624996" w="5602604">
                <a:moveTo>
                  <a:pt x="0" y="0"/>
                </a:moveTo>
                <a:lnTo>
                  <a:pt x="5602604" y="0"/>
                </a:lnTo>
                <a:lnTo>
                  <a:pt x="5602604" y="2624997"/>
                </a:lnTo>
                <a:lnTo>
                  <a:pt x="0" y="2624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DAGoEu2mxps</dc:identifier>
  <dcterms:modified xsi:type="dcterms:W3CDTF">2011-08-01T06:04:30Z</dcterms:modified>
  <cp:revision>1</cp:revision>
  <dc:title>Red and Black Modern Paper Illustrative Pizza Restaurant Presentation</dc:title>
</cp:coreProperties>
</file>